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/>
    <p:restoredTop sz="94694"/>
  </p:normalViewPr>
  <p:slideViewPr>
    <p:cSldViewPr snapToGrid="0" snapToObjects="1">
      <p:cViewPr>
        <p:scale>
          <a:sx n="100" d="100"/>
          <a:sy n="100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 dirty="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 dirty="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後払い」はコンビニ・銀行・郵便局・クレジットカードで後から支払える後払い決済サービスです。ご利用商品の内容は請求書裏面の明細に記載がございます。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26668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26668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27510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コンビニ・郵便局・クレジットカードの場合、お支払い手数料は無料です。</a:t>
            </a:r>
            <a:endParaRPr kumimoji="1"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 dirty="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28222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67289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672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無料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49866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サービス会社が、利用者様のご自宅に訪問し、サービスを提供します。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62654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 dirty="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請求書が届きましたら、お近くのコンビニ・郵便局・銀行・クレジットカードでお支払いいただけます。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DEA42D-9F7D-D741-9911-C30FFDDBEB38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5CC820C-E76D-FE47-8899-5366389B688A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D4E092-0A1C-3549-8487-CAD1D3B1F636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3E96B8-6978-7A4F-B439-EA5339511E8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BCD405-DAEE-EE47-8586-EC6F7B8E08DC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56228E-7F7B-C74D-A807-849C2370DFB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D07709-CD71-3398-5298-AD4F815DAE98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 dirty="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万円を超える場合、お⽀払いは銀⾏振込・クレジットカードのみとなりコンビニ、郵便局でのお⽀払いには対応しておりません。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 dirty="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381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フリー記入版_役務向け_請求書別送</dc:title>
  <dc:subject/>
  <dc:creator/>
  <cp:keywords/>
  <dc:description/>
  <cp:lastModifiedBy>小川 菜穂</cp:lastModifiedBy>
  <cp:revision>23</cp:revision>
  <dcterms:created xsi:type="dcterms:W3CDTF">2021-08-05T02:06:20Z</dcterms:created>
  <dcterms:modified xsi:type="dcterms:W3CDTF">2025-05-01T00:25:00Z</dcterms:modified>
  <cp:category/>
</cp:coreProperties>
</file>