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6"/>
    <p:restoredTop sz="94694"/>
  </p:normalViewPr>
  <p:slideViewPr>
    <p:cSldViewPr snapToGrid="0" snapToObjects="1">
      <p:cViewPr>
        <p:scale>
          <a:sx n="150" d="100"/>
          <a:sy n="150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8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8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B8229-39F7-924D-A57D-1153A1C45F7A}"/>
              </a:ext>
            </a:extLst>
          </p:cNvPr>
          <p:cNvSpPr txBox="1"/>
          <p:nvPr/>
        </p:nvSpPr>
        <p:spPr>
          <a:xfrm>
            <a:off x="3921281" y="95945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のご案内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8D41F-0B3B-8547-B7DE-1A41EF42EBA2}"/>
              </a:ext>
            </a:extLst>
          </p:cNvPr>
          <p:cNvSpPr txBox="1"/>
          <p:nvPr/>
        </p:nvSpPr>
        <p:spPr>
          <a:xfrm>
            <a:off x="807291" y="1496130"/>
            <a:ext cx="5936409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kumimoji="1"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kumimoji="1"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後払い」はコンビニ・銀行・郵便局・クレジットカード・</a:t>
            </a:r>
            <a:r>
              <a:rPr kumimoji="1" lang="en-US" altLang="ja-JP" sz="1050" dirty="0" err="1">
                <a:latin typeface="Meiryo" panose="020B0604030504040204" pitchFamily="34" charset="-128"/>
                <a:ea typeface="Meiryo" panose="020B0604030504040204" pitchFamily="34" charset="-128"/>
              </a:rPr>
              <a:t>PayPay</a:t>
            </a: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で後から支払える後払い決済サービスです。ご利用商品の内容は請求書裏面の明細に記載がございます。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5EF693-26B9-184D-A5CB-89B6B5912F3F}"/>
              </a:ext>
            </a:extLst>
          </p:cNvPr>
          <p:cNvSpPr txBox="1"/>
          <p:nvPr/>
        </p:nvSpPr>
        <p:spPr>
          <a:xfrm>
            <a:off x="706517" y="5311132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支払期限 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C50DA6-9B30-A049-A5A1-DF8CBF0CE97E}"/>
              </a:ext>
            </a:extLst>
          </p:cNvPr>
          <p:cNvSpPr txBox="1"/>
          <p:nvPr/>
        </p:nvSpPr>
        <p:spPr>
          <a:xfrm>
            <a:off x="1301685" y="5311132"/>
            <a:ext cx="2653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請求書発行から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14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日以内にお支払ください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1E82054-AE0C-2E4E-BCB8-EC863A3FC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50" y="859647"/>
            <a:ext cx="2595342" cy="61639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AF218C-EC41-C44A-94CB-0DF187958D13}"/>
              </a:ext>
            </a:extLst>
          </p:cNvPr>
          <p:cNvSpPr txBox="1"/>
          <p:nvPr/>
        </p:nvSpPr>
        <p:spPr>
          <a:xfrm>
            <a:off x="807291" y="2388881"/>
            <a:ext cx="5936409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サービス提供後、郵送にて</a:t>
            </a:r>
            <a:r>
              <a:rPr kumimoji="1" lang="ja-JP" altLang="en-US" sz="1400" b="1">
                <a:solidFill>
                  <a:srgbClr val="E4007F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一週間前後</a:t>
            </a: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で請求書をお届けいたします。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CF2996-D2FD-6540-B571-BEBAA3F3CAD7}"/>
              </a:ext>
            </a:extLst>
          </p:cNvPr>
          <p:cNvSpPr txBox="1"/>
          <p:nvPr/>
        </p:nvSpPr>
        <p:spPr>
          <a:xfrm>
            <a:off x="3954975" y="5344952"/>
            <a:ext cx="16209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分割でのお支払いはできません。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D12B272-2A60-CF4B-AEC3-07A709B28C94}"/>
              </a:ext>
            </a:extLst>
          </p:cNvPr>
          <p:cNvCxnSpPr/>
          <p:nvPr/>
        </p:nvCxnSpPr>
        <p:spPr>
          <a:xfrm>
            <a:off x="743415" y="5557353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0E1F76-F2C8-6642-90F3-BFEEEA47D359}"/>
              </a:ext>
            </a:extLst>
          </p:cNvPr>
          <p:cNvSpPr txBox="1"/>
          <p:nvPr/>
        </p:nvSpPr>
        <p:spPr>
          <a:xfrm>
            <a:off x="706517" y="5687633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支払い手数料：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12DCA8-AAAB-1F4E-A739-C0A649CCC97E}"/>
              </a:ext>
            </a:extLst>
          </p:cNvPr>
          <p:cNvSpPr txBox="1"/>
          <p:nvPr/>
        </p:nvSpPr>
        <p:spPr>
          <a:xfrm>
            <a:off x="1480911" y="5687633"/>
            <a:ext cx="3647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お支払い方法により、支払い手数料がかかる場合があります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61E38A-DFE8-434B-B448-C5C589B13685}"/>
              </a:ext>
            </a:extLst>
          </p:cNvPr>
          <p:cNvSpPr txBox="1"/>
          <p:nvPr/>
        </p:nvSpPr>
        <p:spPr>
          <a:xfrm>
            <a:off x="743415" y="5918788"/>
            <a:ext cx="605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コンビニ・郵便局・クレジットカードの場合、お支払い手数料は無料です。</a:t>
            </a:r>
            <a:endParaRPr kumimoji="1" lang="en-US" altLang="ja-JP" sz="7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銀行でお支払いの場合、振込手数料がかかる場合があります。また、本人確認が必要となる場合があります。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01D07C7-456E-A94E-A3F5-1C8F25DA3E73}"/>
              </a:ext>
            </a:extLst>
          </p:cNvPr>
          <p:cNvCxnSpPr/>
          <p:nvPr/>
        </p:nvCxnSpPr>
        <p:spPr>
          <a:xfrm>
            <a:off x="743415" y="6301275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453629-8456-934C-87B7-137ECB754303}"/>
              </a:ext>
            </a:extLst>
          </p:cNvPr>
          <p:cNvSpPr txBox="1"/>
          <p:nvPr/>
        </p:nvSpPr>
        <p:spPr>
          <a:xfrm>
            <a:off x="706517" y="6367289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後払い手数料 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C83C8E-7CDA-1C45-B48C-89CA16CD6DF9}"/>
              </a:ext>
            </a:extLst>
          </p:cNvPr>
          <p:cNvSpPr txBox="1"/>
          <p:nvPr/>
        </p:nvSpPr>
        <p:spPr>
          <a:xfrm>
            <a:off x="1480911" y="6367289"/>
            <a:ext cx="10663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277</a:t>
            </a:r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円（税込）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03ABA3-C954-5442-AF25-4D1FAC180385}"/>
              </a:ext>
            </a:extLst>
          </p:cNvPr>
          <p:cNvSpPr txBox="1"/>
          <p:nvPr/>
        </p:nvSpPr>
        <p:spPr>
          <a:xfrm>
            <a:off x="3536085" y="7054750"/>
            <a:ext cx="183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ご利用の流れ</a:t>
            </a:r>
          </a:p>
        </p:txBody>
      </p:sp>
      <p:pic>
        <p:nvPicPr>
          <p:cNvPr id="34" name="図 33" descr="アイコン&#10;&#10;自動的に生成された説明">
            <a:extLst>
              <a:ext uri="{FF2B5EF4-FFF2-40B4-BE49-F238E27FC236}">
                <a16:creationId xmlns:a16="http://schemas.microsoft.com/office/drawing/2014/main" id="{5890FDBB-07E1-BE4E-A4A8-884EECF05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70" y="7008889"/>
            <a:ext cx="1648926" cy="3916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352044-4A18-1949-8FD3-C8842BD46D9C}"/>
              </a:ext>
            </a:extLst>
          </p:cNvPr>
          <p:cNvSpPr txBox="1"/>
          <p:nvPr/>
        </p:nvSpPr>
        <p:spPr>
          <a:xfrm>
            <a:off x="617034" y="8218805"/>
            <a:ext cx="186597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サービス会社が、利用者様のご自宅に訪問し、サービスを提供します。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4B3561-A457-4F4B-BF13-8C5807E54B7D}"/>
              </a:ext>
            </a:extLst>
          </p:cNvPr>
          <p:cNvSpPr txBox="1"/>
          <p:nvPr/>
        </p:nvSpPr>
        <p:spPr>
          <a:xfrm>
            <a:off x="2832563" y="8218805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ネットプロテクションズから郵送にて</a:t>
            </a:r>
            <a:r>
              <a:rPr kumimoji="1" lang="ja-JP" altLang="en-US" sz="800" b="1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水色の封筒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に入った請求書をお送りします。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66FA38-3FD3-D446-9E07-7965133154D4}"/>
              </a:ext>
            </a:extLst>
          </p:cNvPr>
          <p:cNvSpPr txBox="1"/>
          <p:nvPr/>
        </p:nvSpPr>
        <p:spPr>
          <a:xfrm>
            <a:off x="5048092" y="8218805"/>
            <a:ext cx="1956557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請求書が届きましたら、お近くのコンビニ・郵便局・銀行・クレジットカード・</a:t>
            </a:r>
            <a:r>
              <a:rPr kumimoji="1" lang="en-US" altLang="ja-JP" sz="800" dirty="0" err="1">
                <a:latin typeface="Meiryo" panose="020B0604030504040204" pitchFamily="34" charset="-128"/>
                <a:ea typeface="Meiryo" panose="020B0604030504040204" pitchFamily="34" charset="-128"/>
              </a:rPr>
              <a:t>PayPay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でお支払いいただけます。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9DEA42D-9F7D-D741-9911-C30FFDDBEB38}"/>
              </a:ext>
            </a:extLst>
          </p:cNvPr>
          <p:cNvSpPr txBox="1"/>
          <p:nvPr/>
        </p:nvSpPr>
        <p:spPr>
          <a:xfrm>
            <a:off x="617034" y="9652001"/>
            <a:ext cx="5129561" cy="244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" altLang="ja-JP" sz="12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2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後払いのお困りごとは「よくある質問」でご確認いただけます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5CC820C-E76D-FE47-8899-5366389B688A}"/>
              </a:ext>
            </a:extLst>
          </p:cNvPr>
          <p:cNvSpPr txBox="1"/>
          <p:nvPr/>
        </p:nvSpPr>
        <p:spPr>
          <a:xfrm>
            <a:off x="624469" y="9837986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解決できない場合は下記「</a:t>
            </a:r>
            <a:r>
              <a:rPr kumimoji="1" lang="en" altLang="ja-JP" sz="8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サポートデスク」までお問い合わせください。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D4E092-0A1C-3549-8487-CAD1D3B1F636}"/>
              </a:ext>
            </a:extLst>
          </p:cNvPr>
          <p:cNvSpPr txBox="1"/>
          <p:nvPr/>
        </p:nvSpPr>
        <p:spPr>
          <a:xfrm>
            <a:off x="624469" y="10109661"/>
            <a:ext cx="2208094" cy="25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0570-077-015</a:t>
            </a:r>
            <a:endParaRPr kumimoji="1" lang="ja-JP" altLang="en-US" sz="1600" b="1">
              <a:solidFill>
                <a:schemeClr val="bg2">
                  <a:lumMod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3E96B8-6978-7A4F-B439-EA5339511E8A}"/>
              </a:ext>
            </a:extLst>
          </p:cNvPr>
          <p:cNvSpPr txBox="1"/>
          <p:nvPr/>
        </p:nvSpPr>
        <p:spPr>
          <a:xfrm>
            <a:off x="2326151" y="10076775"/>
            <a:ext cx="2082298" cy="22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※9:00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18:00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（土日祝日除く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通話料金お客様負担）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BCD405-DAEE-EE47-8586-EC6F7B8E08DC}"/>
              </a:ext>
            </a:extLst>
          </p:cNvPr>
          <p:cNvSpPr txBox="1"/>
          <p:nvPr/>
        </p:nvSpPr>
        <p:spPr>
          <a:xfrm>
            <a:off x="550128" y="10274451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発行元</a:t>
            </a: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株式会社ネットプロテクションズ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56228E-7F7B-C74D-A807-849C2370DFB3}"/>
              </a:ext>
            </a:extLst>
          </p:cNvPr>
          <p:cNvSpPr txBox="1"/>
          <p:nvPr/>
        </p:nvSpPr>
        <p:spPr>
          <a:xfrm>
            <a:off x="4269453" y="10308969"/>
            <a:ext cx="2185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右の二次元コードからいつでもすぐにご覧いただけます</a:t>
            </a:r>
            <a:endParaRPr kumimoji="1" lang="ja-JP" altLang="en-US" sz="6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D07709-CD71-3398-5298-AD4F815DAE98}"/>
              </a:ext>
            </a:extLst>
          </p:cNvPr>
          <p:cNvSpPr txBox="1"/>
          <p:nvPr/>
        </p:nvSpPr>
        <p:spPr>
          <a:xfrm>
            <a:off x="523569" y="8879885"/>
            <a:ext cx="581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後払いのご注文には、株式会社ネットプロテクションズの後払いサービスが適用され、同社へ代金債権を譲渡します。右の⼆次元コードから 「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後払い利用規約及び同社のプライバシーポリシー」を確認の上、これに同意して後払いサービスをご選択ください。（詳細︓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https://np-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atobarai.jp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" sz="6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お⽀払い期⽇を過ぎてもお⽀払の確認ができない場合、⼿数料が加算される場合がございます。⾦額が</a:t>
            </a:r>
            <a:r>
              <a:rPr kumimoji="1"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万円を超える場合、お⽀払いは銀⾏振込、クレジットカードのみとなりコンビニ、郵便局、 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PayPay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でのお⽀払いには対応しておりません。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ご利用者が未成年の場合、法定代理人の利用同意を得てご利用ください。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551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390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フリー記入版_役務向け_請求書別送</dc:title>
  <dc:subject/>
  <dc:creator/>
  <cp:keywords/>
  <dc:description/>
  <cp:lastModifiedBy>小川 菜穂</cp:lastModifiedBy>
  <cp:revision>25</cp:revision>
  <dcterms:created xsi:type="dcterms:W3CDTF">2021-08-05T02:06:20Z</dcterms:created>
  <dcterms:modified xsi:type="dcterms:W3CDTF">2025-06-12T04:14:47Z</dcterms:modified>
  <cp:category/>
</cp:coreProperties>
</file>