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7" r:id="rId2"/>
    <p:sldId id="258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007F"/>
    <a:srgbClr val="FFF100"/>
    <a:srgbClr val="4C49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749"/>
    <p:restoredTop sz="94694"/>
  </p:normalViewPr>
  <p:slideViewPr>
    <p:cSldViewPr snapToGrid="0" snapToObjects="1">
      <p:cViewPr varScale="1">
        <p:scale>
          <a:sx n="67" d="100"/>
          <a:sy n="67" d="100"/>
        </p:scale>
        <p:origin x="12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F5FE-C99C-5A4C-810F-F982B2338BE0}" type="datetimeFigureOut">
              <a:rPr kumimoji="1" lang="ja-JP" altLang="en-US" smtClean="0"/>
              <a:t>2025/6/8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B1B2F-7C2A-044A-AEFD-2E51F81F03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7116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F5FE-C99C-5A4C-810F-F982B2338BE0}" type="datetimeFigureOut">
              <a:rPr kumimoji="1" lang="ja-JP" altLang="en-US" smtClean="0"/>
              <a:t>2025/6/8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B1B2F-7C2A-044A-AEFD-2E51F81F03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1808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F5FE-C99C-5A4C-810F-F982B2338BE0}" type="datetimeFigureOut">
              <a:rPr kumimoji="1" lang="ja-JP" altLang="en-US" smtClean="0"/>
              <a:t>2025/6/8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B1B2F-7C2A-044A-AEFD-2E51F81F03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4543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F5FE-C99C-5A4C-810F-F982B2338BE0}" type="datetimeFigureOut">
              <a:rPr kumimoji="1" lang="ja-JP" altLang="en-US" smtClean="0"/>
              <a:t>2025/6/8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B1B2F-7C2A-044A-AEFD-2E51F81F03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3982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F5FE-C99C-5A4C-810F-F982B2338BE0}" type="datetimeFigureOut">
              <a:rPr kumimoji="1" lang="ja-JP" altLang="en-US" smtClean="0"/>
              <a:t>2025/6/8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B1B2F-7C2A-044A-AEFD-2E51F81F03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0324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F5FE-C99C-5A4C-810F-F982B2338BE0}" type="datetimeFigureOut">
              <a:rPr kumimoji="1" lang="ja-JP" altLang="en-US" smtClean="0"/>
              <a:t>2025/6/8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B1B2F-7C2A-044A-AEFD-2E51F81F03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4403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F5FE-C99C-5A4C-810F-F982B2338BE0}" type="datetimeFigureOut">
              <a:rPr kumimoji="1" lang="ja-JP" altLang="en-US" smtClean="0"/>
              <a:t>2025/6/8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B1B2F-7C2A-044A-AEFD-2E51F81F03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3582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F5FE-C99C-5A4C-810F-F982B2338BE0}" type="datetimeFigureOut">
              <a:rPr kumimoji="1" lang="ja-JP" altLang="en-US" smtClean="0"/>
              <a:t>2025/6/8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B1B2F-7C2A-044A-AEFD-2E51F81F03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103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F5FE-C99C-5A4C-810F-F982B2338BE0}" type="datetimeFigureOut">
              <a:rPr kumimoji="1" lang="ja-JP" altLang="en-US" smtClean="0"/>
              <a:t>2025/6/8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B1B2F-7C2A-044A-AEFD-2E51F81F03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0032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F5FE-C99C-5A4C-810F-F982B2338BE0}" type="datetimeFigureOut">
              <a:rPr kumimoji="1" lang="ja-JP" altLang="en-US" smtClean="0"/>
              <a:t>2025/6/8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B1B2F-7C2A-044A-AEFD-2E51F81F03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3572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1F5FE-C99C-5A4C-810F-F982B2338BE0}" type="datetimeFigureOut">
              <a:rPr kumimoji="1" lang="ja-JP" altLang="en-US" smtClean="0"/>
              <a:t>2025/6/8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B1B2F-7C2A-044A-AEFD-2E51F81F03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004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1F5FE-C99C-5A4C-810F-F982B2338BE0}" type="datetimeFigureOut">
              <a:rPr kumimoji="1" lang="ja-JP" altLang="en-US" smtClean="0"/>
              <a:t>2025/6/8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B1B2F-7C2A-044A-AEFD-2E51F81F03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164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A68A389-E7FD-32E9-8E5F-CD846633E7FF}"/>
              </a:ext>
            </a:extLst>
          </p:cNvPr>
          <p:cNvSpPr/>
          <p:nvPr/>
        </p:nvSpPr>
        <p:spPr>
          <a:xfrm>
            <a:off x="828000" y="1481118"/>
            <a:ext cx="6156000" cy="123344"/>
          </a:xfrm>
          <a:prstGeom prst="rect">
            <a:avLst/>
          </a:prstGeom>
          <a:solidFill>
            <a:srgbClr val="FFF1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BEB8229-39F7-924D-A57D-1153A1C45F7A}"/>
              </a:ext>
            </a:extLst>
          </p:cNvPr>
          <p:cNvSpPr txBox="1"/>
          <p:nvPr/>
        </p:nvSpPr>
        <p:spPr>
          <a:xfrm>
            <a:off x="980171" y="605689"/>
            <a:ext cx="5570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b="1">
                <a:solidFill>
                  <a:srgbClr val="E4007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月以降</a:t>
            </a:r>
            <a:r>
              <a:rPr kumimoji="1" lang="ja-JP" altLang="en-US" sz="2000" b="1">
                <a:solidFill>
                  <a:srgbClr val="4C4948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の請求分より、新聞購読料のお支払いが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B4B8CDD-D359-6353-9FBD-974CEFA1D1B6}"/>
              </a:ext>
            </a:extLst>
          </p:cNvPr>
          <p:cNvSpPr txBox="1"/>
          <p:nvPr/>
        </p:nvSpPr>
        <p:spPr>
          <a:xfrm>
            <a:off x="460001" y="1022673"/>
            <a:ext cx="66111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4000">
                <a:solidFill>
                  <a:srgbClr val="E4007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「　　　　</a:t>
            </a:r>
            <a:r>
              <a:rPr kumimoji="1" lang="en-US" altLang="ja-JP" sz="4000" dirty="0">
                <a:solidFill>
                  <a:srgbClr val="E4007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   </a:t>
            </a:r>
            <a:r>
              <a:rPr kumimoji="1" lang="ja-JP" altLang="en-US" sz="4000">
                <a:solidFill>
                  <a:srgbClr val="E4007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」</a:t>
            </a:r>
            <a:r>
              <a:rPr kumimoji="1" lang="ja-JP" altLang="en-US" sz="2000" b="1">
                <a:solidFill>
                  <a:srgbClr val="4C4948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に</a:t>
            </a:r>
            <a:r>
              <a:rPr kumimoji="1" lang="en-US" altLang="ja-JP" sz="2000" b="1" dirty="0">
                <a:solidFill>
                  <a:srgbClr val="4C4948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kumimoji="1" lang="ja-JP" altLang="en-US" sz="3600" b="1">
                <a:solidFill>
                  <a:srgbClr val="4C4948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変わります</a:t>
            </a:r>
            <a:endParaRPr kumimoji="1" lang="ja-JP" altLang="en-US" sz="2000" b="1">
              <a:solidFill>
                <a:srgbClr val="4C4948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0741458-355E-B518-0EA5-C5EC6B212A26}"/>
              </a:ext>
            </a:extLst>
          </p:cNvPr>
          <p:cNvSpPr txBox="1"/>
          <p:nvPr/>
        </p:nvSpPr>
        <p:spPr>
          <a:xfrm>
            <a:off x="656300" y="1816086"/>
            <a:ext cx="6218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600" dirty="0">
                <a:solidFill>
                  <a:srgbClr val="4C4948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コンビニ、銀行、郵便局・</a:t>
            </a:r>
            <a:r>
              <a:rPr kumimoji="1" lang="en-US" altLang="ja-JP" sz="1600" dirty="0" err="1">
                <a:solidFill>
                  <a:srgbClr val="4C4948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PayPay</a:t>
            </a:r>
            <a:r>
              <a:rPr kumimoji="1" lang="ja-JP" altLang="en-US" sz="1600" dirty="0">
                <a:solidFill>
                  <a:srgbClr val="4C4948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などで便利にお支払いできます</a:t>
            </a:r>
          </a:p>
        </p:txBody>
      </p:sp>
      <p:pic>
        <p:nvPicPr>
          <p:cNvPr id="22" name="図 21" descr="アイコ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88C14C3F-B949-D80F-CC69-49A23BB35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989" y="1056421"/>
            <a:ext cx="2557184" cy="48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178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6054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</TotalTime>
  <Words>28</Words>
  <Application>Microsoft Office PowerPoint</Application>
  <PresentationFormat>ユーザー設定</PresentationFormat>
  <Paragraphs>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Meiryo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フリー記入版_通販向け_請求書別送</dc:title>
  <dc:subject/>
  <dc:creator>小川 菜穂</dc:creator>
  <cp:keywords/>
  <dc:description/>
  <cp:lastModifiedBy>小川 菜穂</cp:lastModifiedBy>
  <cp:revision>33</cp:revision>
  <dcterms:created xsi:type="dcterms:W3CDTF">2021-08-05T02:06:20Z</dcterms:created>
  <dcterms:modified xsi:type="dcterms:W3CDTF">2025-06-08T14:12:19Z</dcterms:modified>
  <cp:category/>
</cp:coreProperties>
</file>