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F"/>
    <a:srgbClr val="FFF100"/>
    <a:srgbClr val="4C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49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1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80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32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4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5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0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0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57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1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0262256-3372-B17B-A5BE-EB6FC1BE7429}"/>
              </a:ext>
            </a:extLst>
          </p:cNvPr>
          <p:cNvSpPr txBox="1"/>
          <p:nvPr/>
        </p:nvSpPr>
        <p:spPr>
          <a:xfrm>
            <a:off x="2070212" y="8139453"/>
            <a:ext cx="3390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ネットプロテクションズ社はどんな会社？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63B92-55BA-F4A5-296A-33DD70D513C7}"/>
              </a:ext>
            </a:extLst>
          </p:cNvPr>
          <p:cNvSpPr/>
          <p:nvPr/>
        </p:nvSpPr>
        <p:spPr>
          <a:xfrm>
            <a:off x="828000" y="1481118"/>
            <a:ext cx="6156000" cy="123344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3C1ED3-37E6-000C-AD2F-FA4C11B146C4}"/>
              </a:ext>
            </a:extLst>
          </p:cNvPr>
          <p:cNvSpPr txBox="1"/>
          <p:nvPr/>
        </p:nvSpPr>
        <p:spPr>
          <a:xfrm>
            <a:off x="980171" y="60568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月以降</a:t>
            </a:r>
            <a:r>
              <a:rPr kumimoji="1" lang="ja-JP" altLang="en-US" sz="20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の請求分より、新聞購読料のお支払いが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7E99CA-6BE7-B67A-AEF5-0CE0B484D20C}"/>
              </a:ext>
            </a:extLst>
          </p:cNvPr>
          <p:cNvSpPr txBox="1"/>
          <p:nvPr/>
        </p:nvSpPr>
        <p:spPr>
          <a:xfrm>
            <a:off x="460001" y="1022673"/>
            <a:ext cx="661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　　　　</a:t>
            </a:r>
            <a:r>
              <a:rPr kumimoji="1" lang="en-US" altLang="ja-JP" sz="4000" dirty="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</a:t>
            </a:r>
            <a:r>
              <a:rPr kumimoji="1" lang="ja-JP" altLang="en-US" sz="400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kumimoji="1" lang="ja-JP" altLang="en-US" sz="20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</a:t>
            </a:r>
            <a:r>
              <a:rPr kumimoji="1" lang="en-US" altLang="ja-JP" sz="2000" b="1" dirty="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36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変わります</a:t>
            </a:r>
            <a:endParaRPr kumimoji="1" lang="ja-JP" altLang="en-US" sz="2000" b="1">
              <a:solidFill>
                <a:srgbClr val="4C4948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8C76D2-4D5E-6AE5-12D3-99C7D20B4B37}"/>
              </a:ext>
            </a:extLst>
          </p:cNvPr>
          <p:cNvSpPr txBox="1"/>
          <p:nvPr/>
        </p:nvSpPr>
        <p:spPr>
          <a:xfrm>
            <a:off x="656301" y="1816086"/>
            <a:ext cx="6218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コンビニ、銀行、郵便局・</a:t>
            </a:r>
            <a:r>
              <a:rPr kumimoji="1" lang="en-US" altLang="ja-JP" sz="1600" dirty="0" err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PayPay</a:t>
            </a:r>
            <a:r>
              <a:rPr kumimoji="1" lang="ja-JP" altLang="en-US" sz="160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などで便利にお支払いできます</a:t>
            </a:r>
          </a:p>
        </p:txBody>
      </p:sp>
      <p:pic>
        <p:nvPicPr>
          <p:cNvPr id="13" name="図 1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A82626F-42DA-1155-85AD-81705FF5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9" y="1056421"/>
            <a:ext cx="2557184" cy="4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5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33</Words>
  <Application>Microsoft Office PowerPoint</Application>
  <PresentationFormat>ユーザー設定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フリー記入版_通販向け_請求書別送</dc:title>
  <dc:subject/>
  <dc:creator>小川 菜穂</dc:creator>
  <cp:keywords/>
  <dc:description/>
  <cp:lastModifiedBy>小川 菜穂</cp:lastModifiedBy>
  <cp:revision>33</cp:revision>
  <dcterms:created xsi:type="dcterms:W3CDTF">2021-08-05T02:06:20Z</dcterms:created>
  <dcterms:modified xsi:type="dcterms:W3CDTF">2025-06-08T14:11:46Z</dcterms:modified>
  <cp:category/>
</cp:coreProperties>
</file>